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5627"/>
    <a:srgbClr val="CE8046"/>
    <a:srgbClr val="CA7536"/>
    <a:srgbClr val="B3E8F3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326" y="637782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Squashing a spring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069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Sam pushes down on a spring.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spring squashes a bit.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051560" y="1059407"/>
            <a:ext cx="7985941" cy="4975633"/>
            <a:chOff x="1051560" y="1059407"/>
            <a:chExt cx="7985941" cy="4975633"/>
          </a:xfrm>
        </p:grpSpPr>
        <p:grpSp>
          <p:nvGrpSpPr>
            <p:cNvPr id="5" name="Group 4"/>
            <p:cNvGrpSpPr/>
            <p:nvPr/>
          </p:nvGrpSpPr>
          <p:grpSpPr>
            <a:xfrm>
              <a:off x="3544065" y="2949741"/>
              <a:ext cx="2111429" cy="2560755"/>
              <a:chOff x="3666037" y="2492541"/>
              <a:chExt cx="2111429" cy="2560755"/>
            </a:xfrm>
          </p:grpSpPr>
          <p:sp>
            <p:nvSpPr>
              <p:cNvPr id="13" name="Rounded Rectangle 12"/>
              <p:cNvSpPr/>
              <p:nvPr/>
            </p:nvSpPr>
            <p:spPr>
              <a:xfrm>
                <a:off x="3747976" y="2492541"/>
                <a:ext cx="1891271" cy="23291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5">
                      <a:lumMod val="67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 rot="20988915" flipH="1">
                <a:off x="3756447" y="4281543"/>
                <a:ext cx="1940521" cy="23291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5">
                      <a:alpha val="50000"/>
                      <a:lumMod val="24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 rot="20988915" flipH="1">
                <a:off x="3723994" y="3873007"/>
                <a:ext cx="1940521" cy="23291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5">
                      <a:alpha val="50000"/>
                      <a:lumMod val="24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 rot="20988915" flipH="1">
                <a:off x="3731686" y="3473074"/>
                <a:ext cx="1940521" cy="23291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5">
                      <a:alpha val="50000"/>
                      <a:lumMod val="24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 rot="20988915" flipH="1">
                <a:off x="3770153" y="3042131"/>
                <a:ext cx="1940521" cy="23291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5">
                      <a:alpha val="50000"/>
                      <a:lumMod val="24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" name="Rounded Rectangle 1"/>
              <p:cNvSpPr/>
              <p:nvPr/>
            </p:nvSpPr>
            <p:spPr>
              <a:xfrm rot="20242346">
                <a:off x="3700856" y="2856116"/>
                <a:ext cx="2027462" cy="23291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5">
                      <a:lumMod val="67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ounded Rectangle 5"/>
              <p:cNvSpPr/>
              <p:nvPr/>
            </p:nvSpPr>
            <p:spPr>
              <a:xfrm rot="20242346">
                <a:off x="3673195" y="3255783"/>
                <a:ext cx="2104271" cy="23291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5">
                      <a:lumMod val="67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 rot="20242346">
                <a:off x="3666037" y="3673148"/>
                <a:ext cx="2055150" cy="23291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5">
                      <a:lumMod val="67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 rot="20242346">
                <a:off x="3701197" y="4070259"/>
                <a:ext cx="2018581" cy="23291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5">
                      <a:lumMod val="67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3795623" y="4820383"/>
                <a:ext cx="1891271" cy="23291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5">
                      <a:lumMod val="67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 rot="20304237">
                <a:off x="3699662" y="4466729"/>
                <a:ext cx="2058486" cy="23291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5">
                      <a:lumMod val="67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3459193" y="1059407"/>
              <a:ext cx="5578308" cy="2061464"/>
              <a:chOff x="3268205" y="2869144"/>
              <a:chExt cx="4808783" cy="2061464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3355753" y="4249781"/>
                <a:ext cx="1714022" cy="309207"/>
              </a:xfrm>
              <a:prstGeom prst="roundRect">
                <a:avLst>
                  <a:gd name="adj" fmla="val 40325"/>
                </a:avLst>
              </a:prstGeom>
              <a:gradFill>
                <a:gsLst>
                  <a:gs pos="0">
                    <a:schemeClr val="bg1"/>
                  </a:gs>
                  <a:gs pos="40000">
                    <a:srgbClr val="CA7536"/>
                  </a:gs>
                  <a:gs pos="83000">
                    <a:srgbClr val="955627"/>
                  </a:gs>
                  <a:gs pos="100000">
                    <a:srgbClr val="CE8046"/>
                  </a:gs>
                </a:gsLst>
                <a:lin ang="5400000" scaled="1"/>
              </a:gradFill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3268205" y="4314171"/>
                <a:ext cx="1843685" cy="309207"/>
              </a:xfrm>
              <a:prstGeom prst="roundRect">
                <a:avLst>
                  <a:gd name="adj" fmla="val 40325"/>
                </a:avLst>
              </a:prstGeom>
              <a:gradFill>
                <a:gsLst>
                  <a:gs pos="0">
                    <a:schemeClr val="bg1"/>
                  </a:gs>
                  <a:gs pos="41000">
                    <a:srgbClr val="CA7536"/>
                  </a:gs>
                  <a:gs pos="83000">
                    <a:srgbClr val="955627"/>
                  </a:gs>
                  <a:gs pos="100000">
                    <a:srgbClr val="CE8046"/>
                  </a:gs>
                </a:gsLst>
                <a:lin ang="5400000" scaled="1"/>
              </a:gradFill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3268302" y="4378561"/>
                <a:ext cx="1843685" cy="309207"/>
              </a:xfrm>
              <a:prstGeom prst="roundRect">
                <a:avLst>
                  <a:gd name="adj" fmla="val 40325"/>
                </a:avLst>
              </a:prstGeom>
              <a:gradFill>
                <a:gsLst>
                  <a:gs pos="0">
                    <a:schemeClr val="bg1"/>
                  </a:gs>
                  <a:gs pos="45000">
                    <a:srgbClr val="CA7536"/>
                  </a:gs>
                  <a:gs pos="83000">
                    <a:srgbClr val="955627"/>
                  </a:gs>
                  <a:gs pos="100000">
                    <a:srgbClr val="CE8046"/>
                  </a:gs>
                </a:gsLst>
                <a:lin ang="5400000" scaled="1"/>
              </a:gradFill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ounded Rectangle 32"/>
              <p:cNvSpPr/>
              <p:nvPr/>
            </p:nvSpPr>
            <p:spPr>
              <a:xfrm>
                <a:off x="3320648" y="4442952"/>
                <a:ext cx="1843685" cy="309207"/>
              </a:xfrm>
              <a:prstGeom prst="roundRect">
                <a:avLst>
                  <a:gd name="adj" fmla="val 40325"/>
                </a:avLst>
              </a:prstGeom>
              <a:gradFill>
                <a:gsLst>
                  <a:gs pos="0">
                    <a:schemeClr val="bg1"/>
                  </a:gs>
                  <a:gs pos="40000">
                    <a:srgbClr val="CA7536"/>
                  </a:gs>
                  <a:gs pos="78000">
                    <a:srgbClr val="955627"/>
                  </a:gs>
                  <a:gs pos="100000">
                    <a:srgbClr val="CE8046"/>
                  </a:gs>
                </a:gsLst>
                <a:lin ang="5400000" scaled="1"/>
              </a:gradFill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 rot="20594413">
                <a:off x="4891980" y="4123174"/>
                <a:ext cx="763904" cy="568212"/>
              </a:xfrm>
              <a:prstGeom prst="roundRect">
                <a:avLst/>
              </a:prstGeom>
              <a:gradFill>
                <a:gsLst>
                  <a:gs pos="0">
                    <a:schemeClr val="bg1"/>
                  </a:gs>
                  <a:gs pos="45000">
                    <a:srgbClr val="CA7536"/>
                  </a:gs>
                  <a:gs pos="76000">
                    <a:srgbClr val="955627"/>
                  </a:gs>
                  <a:gs pos="100000">
                    <a:srgbClr val="CE8046"/>
                  </a:gs>
                </a:gsLst>
                <a:lin ang="5400000" scaled="1"/>
              </a:gradFill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5" name="Group 34"/>
              <p:cNvGrpSpPr/>
              <p:nvPr/>
            </p:nvGrpSpPr>
            <p:grpSpPr>
              <a:xfrm rot="397057">
                <a:off x="5536150" y="2869144"/>
                <a:ext cx="2540838" cy="2061464"/>
                <a:chOff x="4233383" y="2964907"/>
                <a:chExt cx="2540838" cy="2061464"/>
              </a:xfrm>
            </p:grpSpPr>
            <p:sp>
              <p:nvSpPr>
                <p:cNvPr id="36" name="Rectangle 35"/>
                <p:cNvSpPr/>
                <p:nvPr/>
              </p:nvSpPr>
              <p:spPr>
                <a:xfrm rot="19996859">
                  <a:off x="4270446" y="3577424"/>
                  <a:ext cx="2338061" cy="789878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 rot="19996859">
                  <a:off x="4233383" y="4069839"/>
                  <a:ext cx="496263" cy="956532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Flowchart: Punched Tape 37"/>
                <p:cNvSpPr/>
                <p:nvPr/>
              </p:nvSpPr>
              <p:spPr>
                <a:xfrm rot="14455595" flipH="1">
                  <a:off x="5945008" y="3188634"/>
                  <a:ext cx="1052939" cy="605486"/>
                </a:xfrm>
                <a:prstGeom prst="flowChartPunchedTap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3" name="Rectangle 22"/>
            <p:cNvSpPr/>
            <p:nvPr/>
          </p:nvSpPr>
          <p:spPr>
            <a:xfrm>
              <a:off x="1051560" y="5510496"/>
              <a:ext cx="7159728" cy="524544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 w="6350">
              <a:solidFill>
                <a:srgbClr val="9556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Squashing a spring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3969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Sam does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not move and the spring stays squashed.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aseline="0" dirty="0">
              <a:solidFill>
                <a:srgbClr val="1F497D">
                  <a:lumMod val="50000"/>
                </a:srgbClr>
              </a:solidFill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1.	What forces are pushing?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23026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are no forces.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2302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 pushes down - the spring does not push up.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spring pushes up - 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 pushes down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harder. 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2302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 fontScale="92500"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spring pushes up - Sam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pushes down with the same sized force.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6248" y="707862"/>
            <a:ext cx="4546934" cy="2746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55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Squashing a spring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4822165" cy="2501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Sam presses down harder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The spring squashes more.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aseline="0" dirty="0">
              <a:solidFill>
                <a:srgbClr val="1F497D">
                  <a:lumMod val="50000"/>
                </a:srgbClr>
              </a:solidFill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2.	How hard does the spring push now?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23026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not push up.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2302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pushes up with a smaller force than before.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pushes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up with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sized force as before.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29812" y="563135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pushes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up with a bigger force than before.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6248" y="544943"/>
            <a:ext cx="4403209" cy="290618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02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56</TotalTime>
  <Words>132</Words>
  <Application>Microsoft Office PowerPoint</Application>
  <PresentationFormat>On-screen Show (4:3)</PresentationFormat>
  <Paragraphs>29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13</cp:revision>
  <dcterms:created xsi:type="dcterms:W3CDTF">2019-06-14T14:05:14Z</dcterms:created>
  <dcterms:modified xsi:type="dcterms:W3CDTF">2019-06-17T07:36:19Z</dcterms:modified>
</cp:coreProperties>
</file>